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240923"/>
            <a:ext cx="12192000" cy="1269039"/>
          </a:xfrm>
        </p:spPr>
        <p:txBody>
          <a:bodyPr>
            <a:noAutofit/>
          </a:bodyPr>
          <a:lstStyle/>
          <a:p>
            <a:r>
              <a:rPr lang="en-US" sz="5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16. </a:t>
            </a:r>
            <a:r>
              <a:rPr lang="en-US" sz="5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5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Tung </a:t>
            </a:r>
            <a:r>
              <a:rPr lang="en-US" sz="5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5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Ngen</a:t>
            </a:r>
            <a:r>
              <a:rPr lang="en-US" sz="5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5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5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93663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We Gather Together to Ask the Lord’s Blessing </a:t>
            </a:r>
          </a:p>
          <a:p>
            <a:r>
              <a:rPr lang="en-US" dirty="0" err="1"/>
              <a:t>Thkna</a:t>
            </a:r>
            <a:r>
              <a:rPr lang="en-US" dirty="0"/>
              <a:t>. 30:1-10</a:t>
            </a:r>
          </a:p>
          <a:p>
            <a:r>
              <a:rPr lang="en-US" dirty="0"/>
              <a:t>Theodore Baker, 1851-1934</a:t>
            </a:r>
          </a:p>
          <a:p>
            <a:r>
              <a:rPr lang="en-US" dirty="0" err="1"/>
              <a:t>Doh</a:t>
            </a:r>
            <a:r>
              <a:rPr lang="en-US" dirty="0"/>
              <a:t> is D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9765103" y="6156101"/>
            <a:ext cx="2426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ngen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kikhawm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deihna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nangin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Dawi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nencipna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suakta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lung </a:t>
            </a:r>
            <a:r>
              <a:rPr lang="en-US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nuamta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Phat un, </a:t>
            </a:r>
            <a:r>
              <a:rPr lang="en-US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Topa’n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mite </a:t>
            </a:r>
            <a:r>
              <a:rPr lang="en-US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mangngilh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hi. </a:t>
            </a:r>
          </a:p>
          <a:p>
            <a:pPr marL="0" indent="0">
              <a:buNone/>
            </a:pPr>
            <a:endParaRPr lang="en-US" sz="45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9765102" y="6156101"/>
            <a:ext cx="2426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 gam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kipsak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sawl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koppih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makaih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gal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kipatcil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Minthannate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ding hi.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9773729" y="6156101"/>
            <a:ext cx="241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Galzo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makaipa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Na min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phat uh a,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makaih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ci-in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thuum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hi;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Bawlsiatna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Na mite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suakta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inla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kiphat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tahen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hi.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en-US" sz="9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73728" y="6156101"/>
            <a:ext cx="241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142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16. Topa Tung Thupha Ngen Dingin  </vt:lpstr>
      <vt:lpstr>1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2018-12-13T16:28:56Z</dcterms:modified>
</cp:coreProperties>
</file>